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57" r:id="rId3"/>
    <p:sldId id="267" r:id="rId4"/>
    <p:sldId id="258" r:id="rId5"/>
    <p:sldId id="270" r:id="rId6"/>
    <p:sldId id="259" r:id="rId7"/>
    <p:sldId id="260" r:id="rId8"/>
    <p:sldId id="264" r:id="rId9"/>
    <p:sldId id="261" r:id="rId10"/>
    <p:sldId id="265" r:id="rId11"/>
    <p:sldId id="262" r:id="rId12"/>
    <p:sldId id="263" r:id="rId13"/>
    <p:sldId id="266" r:id="rId14"/>
    <p:sldId id="271" r:id="rId15"/>
    <p:sldId id="268" r:id="rId16"/>
    <p:sldId id="269" r:id="rId17"/>
    <p:sldId id="272" r:id="rId18"/>
  </p:sldIdLst>
  <p:sldSz cx="9144000" cy="6858000" type="screen4x3"/>
  <p:notesSz cx="7086600" cy="9429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71488"/>
          </a:xfrm>
          <a:prstGeom prst="rect">
            <a:avLst/>
          </a:prstGeom>
        </p:spPr>
        <p:txBody>
          <a:bodyPr vert="horz" lIns="94375" tIns="47188" rIns="94375" bIns="4718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100" y="0"/>
            <a:ext cx="3070860" cy="471488"/>
          </a:xfrm>
          <a:prstGeom prst="rect">
            <a:avLst/>
          </a:prstGeom>
        </p:spPr>
        <p:txBody>
          <a:bodyPr vert="horz" lIns="94375" tIns="47188" rIns="94375" bIns="47188" rtlCol="0"/>
          <a:lstStyle>
            <a:lvl1pPr algn="r">
              <a:defRPr sz="1200"/>
            </a:lvl1pPr>
          </a:lstStyle>
          <a:p>
            <a:fld id="{8E580E6B-46E7-4308-8275-FA42508F6404}" type="datetimeFigureOut">
              <a:rPr lang="en-US" smtClean="0"/>
              <a:t>1/15/2010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56626"/>
            <a:ext cx="3070860" cy="471488"/>
          </a:xfrm>
          <a:prstGeom prst="rect">
            <a:avLst/>
          </a:prstGeom>
        </p:spPr>
        <p:txBody>
          <a:bodyPr vert="horz" lIns="94375" tIns="47188" rIns="94375" bIns="4718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100" y="8956626"/>
            <a:ext cx="3070860" cy="471488"/>
          </a:xfrm>
          <a:prstGeom prst="rect">
            <a:avLst/>
          </a:prstGeom>
        </p:spPr>
        <p:txBody>
          <a:bodyPr vert="horz" lIns="94375" tIns="47188" rIns="94375" bIns="47188" rtlCol="0" anchor="b"/>
          <a:lstStyle>
            <a:lvl1pPr algn="r">
              <a:defRPr sz="1200"/>
            </a:lvl1pPr>
          </a:lstStyle>
          <a:p>
            <a:fld id="{B6866DDD-C178-40F0-82C7-F79A4A3C63D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E63B6-DA42-453A-BB91-F900F15B4B58}" type="datetimeFigureOut">
              <a:rPr lang="en-US" smtClean="0"/>
              <a:pPr/>
              <a:t>1/15/2010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A056-09A2-4FF3-B606-B24900DAC9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E63B6-DA42-453A-BB91-F900F15B4B58}" type="datetimeFigureOut">
              <a:rPr lang="en-US" smtClean="0"/>
              <a:pPr/>
              <a:t>1/15/2010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A056-09A2-4FF3-B606-B24900DAC9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E63B6-DA42-453A-BB91-F900F15B4B58}" type="datetimeFigureOut">
              <a:rPr lang="en-US" smtClean="0"/>
              <a:pPr/>
              <a:t>1/15/2010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A056-09A2-4FF3-B606-B24900DAC9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E63B6-DA42-453A-BB91-F900F15B4B58}" type="datetimeFigureOut">
              <a:rPr lang="en-US" smtClean="0"/>
              <a:pPr/>
              <a:t>1/15/2010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A056-09A2-4FF3-B606-B24900DAC9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E63B6-DA42-453A-BB91-F900F15B4B58}" type="datetimeFigureOut">
              <a:rPr lang="en-US" smtClean="0"/>
              <a:pPr/>
              <a:t>1/15/2010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A056-09A2-4FF3-B606-B24900DAC9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E63B6-DA42-453A-BB91-F900F15B4B58}" type="datetimeFigureOut">
              <a:rPr lang="en-US" smtClean="0"/>
              <a:pPr/>
              <a:t>1/15/2010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A056-09A2-4FF3-B606-B24900DAC9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E63B6-DA42-453A-BB91-F900F15B4B58}" type="datetimeFigureOut">
              <a:rPr lang="en-US" smtClean="0"/>
              <a:pPr/>
              <a:t>1/15/2010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A056-09A2-4FF3-B606-B24900DAC9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E63B6-DA42-453A-BB91-F900F15B4B58}" type="datetimeFigureOut">
              <a:rPr lang="en-US" smtClean="0"/>
              <a:pPr/>
              <a:t>1/15/2010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A056-09A2-4FF3-B606-B24900DAC9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E63B6-DA42-453A-BB91-F900F15B4B58}" type="datetimeFigureOut">
              <a:rPr lang="en-US" smtClean="0"/>
              <a:pPr/>
              <a:t>1/15/2010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A056-09A2-4FF3-B606-B24900DAC9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E63B6-DA42-453A-BB91-F900F15B4B58}" type="datetimeFigureOut">
              <a:rPr lang="en-US" smtClean="0"/>
              <a:pPr/>
              <a:t>1/15/2010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A056-09A2-4FF3-B606-B24900DAC9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E63B6-DA42-453A-BB91-F900F15B4B58}" type="datetimeFigureOut">
              <a:rPr lang="en-US" smtClean="0"/>
              <a:pPr/>
              <a:t>1/15/2010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A056-09A2-4FF3-B606-B24900DAC9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E63B6-DA42-453A-BB91-F900F15B4B58}" type="datetimeFigureOut">
              <a:rPr lang="en-US" smtClean="0"/>
              <a:pPr/>
              <a:t>1/15/2010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5A056-09A2-4FF3-B606-B24900DAC9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1470025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Effective Running Back Play</a:t>
            </a:r>
            <a:br>
              <a:rPr lang="en-US" sz="5400" b="1" dirty="0" smtClean="0"/>
            </a:b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en-US" sz="5400" b="1" dirty="0" smtClean="0"/>
              <a:t>Coach Christopher </a:t>
            </a:r>
            <a:r>
              <a:rPr lang="en-US" sz="5400" b="1" dirty="0" smtClean="0"/>
              <a:t>Bocage</a:t>
            </a:r>
            <a:br>
              <a:rPr lang="en-US" sz="5400" b="1" dirty="0" smtClean="0"/>
            </a:br>
            <a:r>
              <a:rPr lang="en-US" sz="5400" b="1" dirty="0" smtClean="0"/>
              <a:t>www.CoachBocage.com</a:t>
            </a:r>
            <a:endParaRPr lang="en-US" sz="5400" b="1" dirty="0"/>
          </a:p>
        </p:txBody>
      </p:sp>
      <p:pic>
        <p:nvPicPr>
          <p:cNvPr id="5" name="Picture 4" descr="HVCCHeadshot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886200"/>
            <a:ext cx="2743200" cy="2971800"/>
          </a:xfrm>
          <a:prstGeom prst="rect">
            <a:avLst/>
          </a:prstGeom>
        </p:spPr>
      </p:pic>
      <p:pic>
        <p:nvPicPr>
          <p:cNvPr id="6" name="Picture 5" descr="HVCCFootball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5800" y="4191000"/>
            <a:ext cx="4648200" cy="266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Ball Security Drills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C/QB Exchange</a:t>
            </a:r>
          </a:p>
          <a:p>
            <a:r>
              <a:rPr lang="en-US" dirty="0" smtClean="0"/>
              <a:t>Gauntlet Drill</a:t>
            </a:r>
          </a:p>
          <a:p>
            <a:r>
              <a:rPr lang="en-US" dirty="0" smtClean="0"/>
              <a:t>Ball Exchange Drill</a:t>
            </a:r>
          </a:p>
          <a:p>
            <a:r>
              <a:rPr lang="en-US" dirty="0" smtClean="0"/>
              <a:t>Tripod Drill</a:t>
            </a:r>
            <a:endParaRPr lang="en-US" dirty="0"/>
          </a:p>
        </p:txBody>
      </p:sp>
      <p:pic>
        <p:nvPicPr>
          <p:cNvPr id="4" name="Picture 3" descr="HVCCFootball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4191000"/>
            <a:ext cx="4648200" cy="2667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VCCFootball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4191000"/>
            <a:ext cx="4648200" cy="266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Blocking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Blocking</a:t>
            </a:r>
          </a:p>
          <a:p>
            <a:r>
              <a:rPr lang="en-US" dirty="0" smtClean="0"/>
              <a:t>Pass Protection</a:t>
            </a:r>
          </a:p>
          <a:p>
            <a:pPr lvl="1"/>
            <a:r>
              <a:rPr lang="en-US" dirty="0" smtClean="0"/>
              <a:t>Drop </a:t>
            </a:r>
            <a:r>
              <a:rPr lang="en-US" dirty="0" smtClean="0"/>
              <a:t>back</a:t>
            </a:r>
            <a:r>
              <a:rPr lang="en-US" dirty="0" smtClean="0"/>
              <a:t>, </a:t>
            </a:r>
            <a:r>
              <a:rPr lang="en-US" dirty="0" smtClean="0"/>
              <a:t>slide</a:t>
            </a:r>
            <a:r>
              <a:rPr lang="en-US" dirty="0" smtClean="0"/>
              <a:t>, </a:t>
            </a:r>
            <a:r>
              <a:rPr lang="en-US" dirty="0" smtClean="0"/>
              <a:t>sprint out</a:t>
            </a:r>
            <a:r>
              <a:rPr lang="en-US" dirty="0" smtClean="0"/>
              <a:t>, </a:t>
            </a:r>
            <a:r>
              <a:rPr lang="en-US" dirty="0" smtClean="0"/>
              <a:t>play </a:t>
            </a:r>
            <a:r>
              <a:rPr lang="en-US" dirty="0" smtClean="0"/>
              <a:t>a</a:t>
            </a:r>
            <a:r>
              <a:rPr lang="en-US" dirty="0" smtClean="0"/>
              <a:t>ction</a:t>
            </a:r>
          </a:p>
          <a:p>
            <a:r>
              <a:rPr lang="en-US" dirty="0" smtClean="0"/>
              <a:t>Blitz Pickup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Blocking Drills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Shoulder Block Progression Drills</a:t>
            </a:r>
          </a:p>
          <a:p>
            <a:r>
              <a:rPr lang="en-US" dirty="0" smtClean="0"/>
              <a:t>Slide Protection Drills</a:t>
            </a:r>
            <a:endParaRPr lang="en-US" dirty="0" smtClean="0"/>
          </a:p>
          <a:p>
            <a:r>
              <a:rPr lang="en-US" dirty="0" smtClean="0"/>
              <a:t>Sprint Out </a:t>
            </a:r>
            <a:r>
              <a:rPr lang="en-US" dirty="0" smtClean="0"/>
              <a:t>Protection Drills</a:t>
            </a:r>
          </a:p>
          <a:p>
            <a:r>
              <a:rPr lang="en-US" dirty="0" smtClean="0"/>
              <a:t>Drop Back Protection Drills</a:t>
            </a:r>
            <a:endParaRPr lang="en-US" dirty="0" smtClean="0"/>
          </a:p>
          <a:p>
            <a:r>
              <a:rPr lang="en-US" dirty="0" smtClean="0"/>
              <a:t>Blitz Pickup Drills</a:t>
            </a:r>
            <a:endParaRPr lang="en-US" dirty="0" smtClean="0"/>
          </a:p>
          <a:p>
            <a:r>
              <a:rPr lang="en-US" dirty="0" smtClean="0"/>
              <a:t>Chop </a:t>
            </a:r>
            <a:r>
              <a:rPr lang="en-US" dirty="0" smtClean="0"/>
              <a:t>Block Drills</a:t>
            </a:r>
            <a:endParaRPr lang="en-US" dirty="0" smtClean="0"/>
          </a:p>
        </p:txBody>
      </p:sp>
      <p:pic>
        <p:nvPicPr>
          <p:cNvPr id="4" name="Picture 3" descr="HVCCFootball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4191000"/>
            <a:ext cx="4648200" cy="266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Catching The Ball</a:t>
            </a:r>
            <a:endParaRPr lang="en-US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Hand Placement</a:t>
            </a:r>
          </a:p>
          <a:p>
            <a:r>
              <a:rPr lang="en-US" dirty="0" smtClean="0"/>
              <a:t>Pass Routes</a:t>
            </a:r>
          </a:p>
          <a:p>
            <a:r>
              <a:rPr lang="en-US" dirty="0" smtClean="0"/>
              <a:t>Exaggerate the catch</a:t>
            </a:r>
          </a:p>
          <a:p>
            <a:r>
              <a:rPr lang="en-US" dirty="0" smtClean="0"/>
              <a:t>Exaggerate the tuck</a:t>
            </a:r>
            <a:endParaRPr lang="en-US" dirty="0"/>
          </a:p>
        </p:txBody>
      </p:sp>
      <p:pic>
        <p:nvPicPr>
          <p:cNvPr id="4" name="Picture 3" descr="HVCCFootball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4191000"/>
            <a:ext cx="4648200" cy="266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Catching Drills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Fingertip drills</a:t>
            </a:r>
          </a:p>
          <a:p>
            <a:r>
              <a:rPr lang="en-US" dirty="0" smtClean="0"/>
              <a:t>Ball Drills</a:t>
            </a:r>
          </a:p>
          <a:p>
            <a:pPr lvl="1"/>
            <a:r>
              <a:rPr lang="en-US" dirty="0" smtClean="0"/>
              <a:t>High ball, low ball, running across, over the shoulder, back shoulder, distraction, 180 degree turn, pole drills, blaster; catch in traffic, highest point, sideline catch</a:t>
            </a:r>
          </a:p>
        </p:txBody>
      </p:sp>
      <p:pic>
        <p:nvPicPr>
          <p:cNvPr id="4" name="Picture 3" descr="HVCCFootball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4191000"/>
            <a:ext cx="4648200" cy="2667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VCCFootball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4191000"/>
            <a:ext cx="4648200" cy="266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Agility Drills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Bags</a:t>
            </a:r>
          </a:p>
          <a:p>
            <a:pPr lvl="1"/>
            <a:r>
              <a:rPr lang="en-US" dirty="0" smtClean="0"/>
              <a:t>High knees, </a:t>
            </a:r>
            <a:r>
              <a:rPr lang="en-US" dirty="0" smtClean="0"/>
              <a:t>zig</a:t>
            </a:r>
            <a:r>
              <a:rPr lang="en-US" dirty="0" smtClean="0"/>
              <a:t> </a:t>
            </a:r>
            <a:r>
              <a:rPr lang="en-US" dirty="0" smtClean="0"/>
              <a:t>zag</a:t>
            </a:r>
            <a:r>
              <a:rPr lang="en-US" dirty="0" smtClean="0"/>
              <a:t>, shuffle, sprint/backpedal</a:t>
            </a:r>
          </a:p>
          <a:p>
            <a:r>
              <a:rPr lang="en-US" dirty="0" smtClean="0"/>
              <a:t>Ropes</a:t>
            </a:r>
          </a:p>
          <a:p>
            <a:pPr lvl="1"/>
            <a:r>
              <a:rPr lang="en-US" dirty="0" smtClean="0"/>
              <a:t>High knees, bunny hops, checker board, crossover</a:t>
            </a:r>
          </a:p>
          <a:p>
            <a:r>
              <a:rPr lang="en-US" dirty="0" smtClean="0"/>
              <a:t>Cone Drills</a:t>
            </a:r>
          </a:p>
          <a:p>
            <a:pPr lvl="1"/>
            <a:r>
              <a:rPr lang="en-US" dirty="0" smtClean="0"/>
              <a:t>Square drill, </a:t>
            </a:r>
            <a:r>
              <a:rPr lang="en-US" dirty="0" smtClean="0"/>
              <a:t>zig</a:t>
            </a:r>
            <a:r>
              <a:rPr lang="en-US" dirty="0" smtClean="0"/>
              <a:t> </a:t>
            </a:r>
            <a:r>
              <a:rPr lang="en-US" dirty="0" smtClean="0"/>
              <a:t>zag</a:t>
            </a:r>
            <a:r>
              <a:rPr lang="en-US" dirty="0" smtClean="0"/>
              <a:t>, jump cut, pro agility, L drill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VCCFootball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4191000"/>
            <a:ext cx="4648200" cy="266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Speed and Strength Development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is speed?</a:t>
            </a:r>
          </a:p>
          <a:p>
            <a:pPr lvl="1"/>
            <a:r>
              <a:rPr lang="en-US" sz="2400" dirty="0" smtClean="0"/>
              <a:t>Speed is force application</a:t>
            </a:r>
          </a:p>
          <a:p>
            <a:pPr lvl="1"/>
            <a:r>
              <a:rPr lang="en-US" sz="2400" dirty="0" smtClean="0"/>
              <a:t>Apply force with our arms and our legs</a:t>
            </a:r>
          </a:p>
          <a:p>
            <a:r>
              <a:rPr lang="en-US" dirty="0" smtClean="0"/>
              <a:t>Neuromuscular Efficiency</a:t>
            </a:r>
          </a:p>
          <a:p>
            <a:pPr lvl="1"/>
            <a:r>
              <a:rPr lang="en-US" sz="2400" dirty="0" smtClean="0"/>
              <a:t>The </a:t>
            </a:r>
            <a:r>
              <a:rPr lang="en-US" sz="2400" dirty="0" smtClean="0"/>
              <a:t>ability of the nervous </a:t>
            </a:r>
            <a:r>
              <a:rPr lang="en-US" sz="2400" dirty="0" smtClean="0"/>
              <a:t>system (brain) </a:t>
            </a:r>
            <a:r>
              <a:rPr lang="en-US" sz="2400" dirty="0" smtClean="0"/>
              <a:t>to properly coordinate muscular action </a:t>
            </a:r>
          </a:p>
          <a:p>
            <a:r>
              <a:rPr lang="en-US" dirty="0" smtClean="0"/>
              <a:t>Weight Training programs</a:t>
            </a:r>
          </a:p>
          <a:p>
            <a:pPr lvl="1"/>
            <a:r>
              <a:rPr lang="en-US" sz="2400" dirty="0" smtClean="0"/>
              <a:t>Cardiovascular, resistance, and flexibility training</a:t>
            </a:r>
          </a:p>
          <a:p>
            <a:r>
              <a:rPr lang="en-US" dirty="0" smtClean="0"/>
              <a:t>Speed </a:t>
            </a:r>
            <a:r>
              <a:rPr lang="en-US" dirty="0" smtClean="0"/>
              <a:t>Ladder </a:t>
            </a:r>
            <a:r>
              <a:rPr lang="en-US" dirty="0" smtClean="0"/>
              <a:t>Drills</a:t>
            </a:r>
          </a:p>
          <a:p>
            <a:pPr lvl="1"/>
            <a:r>
              <a:rPr lang="en-US" sz="2400" dirty="0" smtClean="0"/>
              <a:t>One foot run, two feet run, lateral run, icky shuffle</a:t>
            </a:r>
            <a:endParaRPr lang="en-US" sz="2400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VCCFootball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4191000"/>
            <a:ext cx="4648200" cy="266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HVCC Run Game Philosophy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It Simple</a:t>
            </a:r>
          </a:p>
          <a:p>
            <a:r>
              <a:rPr lang="en-US" dirty="0" smtClean="0"/>
              <a:t>Execution</a:t>
            </a:r>
          </a:p>
          <a:p>
            <a:r>
              <a:rPr lang="en-US" dirty="0" smtClean="0"/>
              <a:t>Assignment, Leverage, and Coverage</a:t>
            </a:r>
          </a:p>
          <a:p>
            <a:r>
              <a:rPr lang="en-US" dirty="0" smtClean="0"/>
              <a:t>Inside Zone</a:t>
            </a:r>
          </a:p>
          <a:p>
            <a:pPr lvl="1"/>
            <a:r>
              <a:rPr lang="en-US" dirty="0" smtClean="0"/>
              <a:t>Steps, aiming point, reads</a:t>
            </a:r>
          </a:p>
          <a:p>
            <a:r>
              <a:rPr lang="en-US" dirty="0" smtClean="0"/>
              <a:t>Outside Zone</a:t>
            </a:r>
          </a:p>
          <a:p>
            <a:pPr lvl="1"/>
            <a:r>
              <a:rPr lang="en-US" dirty="0" smtClean="0"/>
              <a:t>Steps, aiming point, reads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VCCFootball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4191000"/>
            <a:ext cx="4648200" cy="266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Thanks and Acknowledgements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</a:t>
            </a:r>
          </a:p>
          <a:p>
            <a:r>
              <a:rPr lang="en-US" dirty="0" smtClean="0"/>
              <a:t>Coach Oji Fagan – HVCC Head Coach</a:t>
            </a:r>
          </a:p>
          <a:p>
            <a:r>
              <a:rPr lang="en-US" dirty="0" smtClean="0"/>
              <a:t>RPI</a:t>
            </a:r>
          </a:p>
          <a:p>
            <a:r>
              <a:rPr lang="en-US" dirty="0" smtClean="0"/>
              <a:t>Section 2 Coaches</a:t>
            </a:r>
          </a:p>
          <a:p>
            <a:r>
              <a:rPr lang="en-US" dirty="0" smtClean="0"/>
              <a:t>Pete </a:t>
            </a:r>
            <a:r>
              <a:rPr lang="en-US" dirty="0" smtClean="0"/>
              <a:t>Carroll and USC coaching staff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VCCFootball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4191000"/>
            <a:ext cx="4648200" cy="266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Standards and Expectations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100% Is The Standard, Not The Goal</a:t>
            </a:r>
          </a:p>
          <a:p>
            <a:r>
              <a:rPr lang="en-US" dirty="0" smtClean="0"/>
              <a:t>P.R.I.D.E</a:t>
            </a:r>
          </a:p>
          <a:p>
            <a:pPr lvl="1"/>
            <a:r>
              <a:rPr lang="en-US" dirty="0" smtClean="0"/>
              <a:t>Personal Responsibility In Daily Excellence</a:t>
            </a:r>
          </a:p>
          <a:p>
            <a:r>
              <a:rPr lang="en-US" dirty="0" smtClean="0"/>
              <a:t>Competitive Greatness</a:t>
            </a:r>
          </a:p>
          <a:p>
            <a:pPr lvl="1"/>
            <a:r>
              <a:rPr lang="en-US" dirty="0" smtClean="0"/>
              <a:t>Being At Your Best When Your Best Is Needed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VCCFootball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4191000"/>
            <a:ext cx="4648200" cy="266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Pac-10 Running Back History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Reggie Bush, New Orleans Saints</a:t>
            </a:r>
          </a:p>
          <a:p>
            <a:r>
              <a:rPr lang="en-US" dirty="0" smtClean="0"/>
              <a:t>Lendale</a:t>
            </a:r>
            <a:r>
              <a:rPr lang="en-US" dirty="0" smtClean="0"/>
              <a:t> White, Tennessee Titans</a:t>
            </a:r>
          </a:p>
          <a:p>
            <a:r>
              <a:rPr lang="en-US" dirty="0" smtClean="0"/>
              <a:t>Justin </a:t>
            </a:r>
            <a:r>
              <a:rPr lang="en-US" dirty="0" smtClean="0"/>
              <a:t>Fargas</a:t>
            </a:r>
            <a:r>
              <a:rPr lang="en-US" dirty="0" smtClean="0"/>
              <a:t>, Oakland Raiders</a:t>
            </a:r>
          </a:p>
          <a:p>
            <a:r>
              <a:rPr lang="en-US" dirty="0" smtClean="0"/>
              <a:t>Maurice Jones-Drew, Jacksonville Jaguars</a:t>
            </a:r>
          </a:p>
          <a:p>
            <a:r>
              <a:rPr lang="en-US" dirty="0" smtClean="0"/>
              <a:t>Stephen Jackson, Saint Louis 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VCCFootball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4191000"/>
            <a:ext cx="4648200" cy="266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Today’s Running Back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role of the </a:t>
            </a:r>
            <a:r>
              <a:rPr lang="en-US" sz="2800" b="1" dirty="0" smtClean="0"/>
              <a:t>running back</a:t>
            </a:r>
            <a:r>
              <a:rPr lang="en-US" sz="2800" dirty="0" smtClean="0"/>
              <a:t> has changed dramatically in recent years. Being able to carry the ball, make people </a:t>
            </a:r>
            <a:r>
              <a:rPr lang="en-US" sz="2800" dirty="0" smtClean="0"/>
              <a:t>miss, </a:t>
            </a:r>
            <a:r>
              <a:rPr lang="en-US" sz="2800" dirty="0" smtClean="0"/>
              <a:t>and run over smaller defensive players no longer is enough. Today's </a:t>
            </a:r>
            <a:r>
              <a:rPr lang="en-US" sz="2800" b="1" dirty="0" smtClean="0"/>
              <a:t>running back</a:t>
            </a:r>
            <a:r>
              <a:rPr lang="en-US" sz="2800" dirty="0" smtClean="0"/>
              <a:t> must be a </a:t>
            </a:r>
            <a:r>
              <a:rPr lang="en-US" sz="2800" dirty="0" smtClean="0"/>
              <a:t>multi-talented </a:t>
            </a:r>
            <a:r>
              <a:rPr lang="en-US" sz="2800" dirty="0" smtClean="0"/>
              <a:t>athlete. He must be able to carry the ball 20-30 times a game, pick up blitzing linebackers, </a:t>
            </a:r>
            <a:r>
              <a:rPr lang="en-US" sz="2800" dirty="0" smtClean="0"/>
              <a:t>and block </a:t>
            </a:r>
            <a:r>
              <a:rPr lang="en-US" sz="2800" dirty="0" smtClean="0"/>
              <a:t>the bigger defensive linemen. At the same time he must have the ability to catch passes like a tight end or wide receiver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VCCFootball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4191000"/>
            <a:ext cx="4648200" cy="266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Complete Running Back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Smart</a:t>
            </a:r>
          </a:p>
          <a:p>
            <a:r>
              <a:rPr lang="en-US" dirty="0" smtClean="0"/>
              <a:t>Physical Blocker</a:t>
            </a:r>
          </a:p>
          <a:p>
            <a:r>
              <a:rPr lang="en-US" dirty="0" smtClean="0"/>
              <a:t>Tough</a:t>
            </a:r>
          </a:p>
          <a:p>
            <a:r>
              <a:rPr lang="en-US" dirty="0" smtClean="0"/>
              <a:t>Protects The Ball</a:t>
            </a:r>
          </a:p>
          <a:p>
            <a:r>
              <a:rPr lang="en-US" dirty="0" smtClean="0"/>
              <a:t>Explosive, Big Play Ability</a:t>
            </a:r>
          </a:p>
          <a:p>
            <a:r>
              <a:rPr lang="en-US" dirty="0" smtClean="0"/>
              <a:t>Catch The Ball Out Of The Backfield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VCCFootball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4191000"/>
            <a:ext cx="4648200" cy="266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Stance </a:t>
            </a:r>
            <a:r>
              <a:rPr lang="en-US" b="1" dirty="0" smtClean="0"/>
              <a:t>and </a:t>
            </a:r>
            <a:r>
              <a:rPr lang="en-US" b="1" dirty="0" smtClean="0"/>
              <a:t>Start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Point Stance</a:t>
            </a:r>
          </a:p>
          <a:p>
            <a:r>
              <a:rPr lang="en-US" dirty="0" smtClean="0"/>
              <a:t>Three Point Stance</a:t>
            </a:r>
          </a:p>
          <a:p>
            <a:r>
              <a:rPr lang="en-US" dirty="0" smtClean="0"/>
              <a:t>Proper Steps</a:t>
            </a:r>
          </a:p>
          <a:p>
            <a:pPr lvl="1"/>
            <a:r>
              <a:rPr lang="en-US" dirty="0" smtClean="0"/>
              <a:t>Zone, Counter, Power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VCCFootball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4191000"/>
            <a:ext cx="4648200" cy="266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Stance and Start Drills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C/QB </a:t>
            </a:r>
            <a:r>
              <a:rPr lang="en-US" dirty="0" smtClean="0"/>
              <a:t>Exchange</a:t>
            </a:r>
          </a:p>
          <a:p>
            <a:pPr lvl="1"/>
            <a:r>
              <a:rPr lang="en-US" dirty="0" smtClean="0"/>
              <a:t>Work on snaps and all run plays</a:t>
            </a:r>
            <a:endParaRPr lang="en-US" dirty="0" smtClean="0"/>
          </a:p>
          <a:p>
            <a:pPr lvl="1"/>
            <a:r>
              <a:rPr lang="en-US" dirty="0" smtClean="0"/>
              <a:t>Under center, shotgun</a:t>
            </a:r>
            <a:endParaRPr lang="en-US" dirty="0" smtClean="0"/>
          </a:p>
          <a:p>
            <a:r>
              <a:rPr lang="en-US" dirty="0" smtClean="0"/>
              <a:t>Pre-Practice Step </a:t>
            </a:r>
            <a:r>
              <a:rPr lang="en-US" dirty="0" smtClean="0"/>
              <a:t>Drills</a:t>
            </a:r>
          </a:p>
          <a:p>
            <a:pPr lvl="1"/>
            <a:r>
              <a:rPr lang="en-US" dirty="0" smtClean="0"/>
              <a:t>Open step, swing step, aiming point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VCCFootball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4191000"/>
            <a:ext cx="4648200" cy="266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Ball Security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 </a:t>
            </a:r>
            <a:r>
              <a:rPr lang="en-US" dirty="0" smtClean="0"/>
              <a:t>Points Of Pressure</a:t>
            </a:r>
          </a:p>
          <a:p>
            <a:pPr lvl="1"/>
            <a:r>
              <a:rPr lang="en-US" dirty="0" smtClean="0"/>
              <a:t>Tip </a:t>
            </a:r>
            <a:r>
              <a:rPr lang="en-US" dirty="0" smtClean="0"/>
              <a:t>of the ball</a:t>
            </a:r>
            <a:r>
              <a:rPr lang="en-US" dirty="0" smtClean="0"/>
              <a:t>, </a:t>
            </a:r>
            <a:r>
              <a:rPr lang="en-US" dirty="0" smtClean="0"/>
              <a:t>forearm</a:t>
            </a:r>
            <a:r>
              <a:rPr lang="en-US" dirty="0" smtClean="0"/>
              <a:t>, </a:t>
            </a:r>
            <a:r>
              <a:rPr lang="en-US" dirty="0" smtClean="0"/>
              <a:t>crook of </a:t>
            </a:r>
            <a:r>
              <a:rPr lang="en-US" dirty="0" smtClean="0"/>
              <a:t>t</a:t>
            </a:r>
            <a:r>
              <a:rPr lang="en-US" dirty="0" smtClean="0"/>
              <a:t>he elbow</a:t>
            </a:r>
            <a:r>
              <a:rPr lang="en-US" dirty="0" smtClean="0"/>
              <a:t>, </a:t>
            </a:r>
            <a:r>
              <a:rPr lang="en-US" dirty="0" smtClean="0"/>
              <a:t>bicep</a:t>
            </a:r>
            <a:r>
              <a:rPr lang="en-US" dirty="0" smtClean="0"/>
              <a:t>, </a:t>
            </a:r>
            <a:r>
              <a:rPr lang="en-US" dirty="0" smtClean="0"/>
              <a:t>chest</a:t>
            </a:r>
            <a:endParaRPr lang="en-US" dirty="0" smtClean="0"/>
          </a:p>
          <a:p>
            <a:r>
              <a:rPr lang="en-US" dirty="0" smtClean="0"/>
              <a:t>High and Tight</a:t>
            </a:r>
          </a:p>
          <a:p>
            <a:r>
              <a:rPr lang="en-US" dirty="0" smtClean="0"/>
              <a:t>Protect </a:t>
            </a:r>
            <a:r>
              <a:rPr lang="en-US" dirty="0" smtClean="0"/>
              <a:t>The Ball With Your Life</a:t>
            </a:r>
            <a:r>
              <a:rPr lang="en-US" dirty="0" smtClean="0"/>
              <a:t>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513</Words>
  <Application>Microsoft Office PowerPoint</Application>
  <PresentationFormat>On-screen Show (4:3)</PresentationFormat>
  <Paragraphs>95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Effective Running Back Play  Coach Christopher Bocage www.CoachBocage.com</vt:lpstr>
      <vt:lpstr>Thanks and Acknowledgements</vt:lpstr>
      <vt:lpstr>Standards and Expectations</vt:lpstr>
      <vt:lpstr>Pac-10 Running Back History</vt:lpstr>
      <vt:lpstr>Today’s Running Back</vt:lpstr>
      <vt:lpstr>The Complete Running Back</vt:lpstr>
      <vt:lpstr>Stance and Start</vt:lpstr>
      <vt:lpstr>Stance and Start Drills</vt:lpstr>
      <vt:lpstr>Ball Security</vt:lpstr>
      <vt:lpstr>Ball Security Drills</vt:lpstr>
      <vt:lpstr>Blocking</vt:lpstr>
      <vt:lpstr>Blocking Drills</vt:lpstr>
      <vt:lpstr>Catching The Ball</vt:lpstr>
      <vt:lpstr>Catching Drills</vt:lpstr>
      <vt:lpstr>Agility Drills</vt:lpstr>
      <vt:lpstr>Speed and Strength Development</vt:lpstr>
      <vt:lpstr>HVCC Run Game Philosophy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Christopher Bocage</dc:creator>
  <cp:lastModifiedBy>Christopher Bocage</cp:lastModifiedBy>
  <cp:revision>22</cp:revision>
  <dcterms:created xsi:type="dcterms:W3CDTF">2009-12-23T23:56:23Z</dcterms:created>
  <dcterms:modified xsi:type="dcterms:W3CDTF">2010-01-15T23:49:43Z</dcterms:modified>
</cp:coreProperties>
</file>